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10.png" ContentType="image/png"/>
  <Override PartName="/ppt/media/image9.jpeg" ContentType="image/jpeg"/>
  <Override PartName="/ppt/media/image8.png" ContentType="image/png"/>
  <Override PartName="/ppt/media/image23.jpeg" ContentType="image/jpeg"/>
  <Override PartName="/ppt/media/image7.jpeg" ContentType="image/jpeg"/>
  <Override PartName="/ppt/media/image2.png" ContentType="image/png"/>
  <Override PartName="/ppt/media/image6.png" ContentType="image/png"/>
  <Override PartName="/ppt/media/image22.jpeg" ContentType="image/jpeg"/>
  <Override PartName="/ppt/media/image1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5.jpeg" ContentType="image/jpeg"/>
  <Override PartName="/ppt/media/image21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38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12/07/18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9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40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5063C1E-14CF-4A8F-932E-E826DB4E7A0A}" type="slidenum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4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2" name="PlaceHolder 4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" descr=""/>
          <p:cNvPicPr/>
          <p:nvPr/>
        </p:nvPicPr>
        <p:blipFill>
          <a:blip r:embed="rId1"/>
          <a:stretch/>
        </p:blipFill>
        <p:spPr>
          <a:xfrm>
            <a:off x="623520" y="1850040"/>
            <a:ext cx="4074480" cy="3055680"/>
          </a:xfrm>
          <a:prstGeom prst="rect">
            <a:avLst/>
          </a:prstGeom>
          <a:ln>
            <a:noFill/>
          </a:ln>
        </p:spPr>
      </p:pic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1769400" y="118080"/>
            <a:ext cx="6467760" cy="1495800"/>
          </a:xfrm>
          <a:prstGeom prst="rect">
            <a:avLst/>
          </a:prstGeom>
          <a:ln>
            <a:noFill/>
          </a:ln>
        </p:spPr>
      </p:pic>
      <p:pic>
        <p:nvPicPr>
          <p:cNvPr id="79" name="Picture 6" descr=""/>
          <p:cNvPicPr/>
          <p:nvPr/>
        </p:nvPicPr>
        <p:blipFill>
          <a:blip r:embed="rId3"/>
          <a:stretch/>
        </p:blipFill>
        <p:spPr>
          <a:xfrm>
            <a:off x="1511280" y="5200560"/>
            <a:ext cx="1790280" cy="165708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5003280" y="1983600"/>
            <a:ext cx="70333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PROBLEM STATEMENT: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Requires automated parking management systems which can be used by citizens to find the available parking spots in the city/nearby area and pay parking bill for the available spots.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500440" y="4906440"/>
            <a:ext cx="458568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TEAM   :   SUDHANSHU AMBASTHA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         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PUJA KUMARI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         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SWECCHHA SINHA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         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JAYA KUMARI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SUBHAM CHOUDHARY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NIKHIL SURYA MUKHI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266560" y="528120"/>
            <a:ext cx="7997400" cy="6095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Cost for IP Camera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2350 x 5 = Rs.11750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        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(one time setup)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Raspberry pi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Rs. 2000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Server cost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Rs.1200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Installation charge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plus wiring charge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 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5000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Total cost –                                       Rs.19950 per year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Total commission  of park owner                  Rs. 2862000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Total commission provided by park owner    Rs. 286200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                                                                      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Net  profit in a year                     </a:t>
            </a: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	</a:t>
            </a: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Rs. 266150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if provided service for 10 parking spaces      Rs. 2661500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If invested with amount                                Rs.199500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Overall profit                                  approx. 24 lakh annually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94400" y="0"/>
            <a:ext cx="5583600" cy="395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COST ESTIMATION FOR INSTALLATION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"/>
          <p:cNvPicPr/>
          <p:nvPr/>
        </p:nvPicPr>
        <p:blipFill>
          <a:blip r:embed="rId1"/>
          <a:stretch/>
        </p:blipFill>
        <p:spPr>
          <a:xfrm>
            <a:off x="5097240" y="351720"/>
            <a:ext cx="5115600" cy="20138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903600" y="527760"/>
            <a:ext cx="3639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Why to go with smart parking?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16160" y="2652840"/>
            <a:ext cx="3931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Why not use sensors?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4870800" y="2652840"/>
            <a:ext cx="49032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Cost efficient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Easy installation and maintenance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Orientation detection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Live tracking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Name plate detection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Scalable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Robust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5" descr=""/>
          <p:cNvPicPr/>
          <p:nvPr/>
        </p:nvPicPr>
        <p:blipFill>
          <a:blip r:embed="rId2"/>
          <a:stretch/>
        </p:blipFill>
        <p:spPr>
          <a:xfrm>
            <a:off x="9176040" y="4971240"/>
            <a:ext cx="2073960" cy="1831680"/>
          </a:xfrm>
          <a:prstGeom prst="rect">
            <a:avLst/>
          </a:prstGeom>
          <a:ln>
            <a:noFill/>
          </a:ln>
        </p:spPr>
      </p:pic>
      <p:sp>
        <p:nvSpPr>
          <p:cNvPr id="87" name="CustomShape 4"/>
          <p:cNvSpPr/>
          <p:nvPr/>
        </p:nvSpPr>
        <p:spPr>
          <a:xfrm flipV="1" rot="10800000">
            <a:off x="4673160" y="6055560"/>
            <a:ext cx="3698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Key components of our project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5317560" y="4763880"/>
            <a:ext cx="3122640" cy="24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Raspberry pi 3 module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2. Raspberry pi night vision camera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3. Apache Server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6"/>
          <p:cNvSpPr/>
          <p:nvPr/>
        </p:nvSpPr>
        <p:spPr>
          <a:xfrm>
            <a:off x="974520" y="4726800"/>
            <a:ext cx="10899000" cy="36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536280" y="548640"/>
            <a:ext cx="4160160" cy="5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OUR INNOVATION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980000" y="1884960"/>
            <a:ext cx="727272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REDUCED COMPUTATION </a:t>
            </a: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BECAUSE OF PRE PROCESSING AT  INTERVAL OF 5 SECONDS.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NUMBER PLATE IDENTIFICATION </a:t>
            </a: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HELPS IN DETECTING STOLEN CARS.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SCALABLE</a:t>
            </a: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FOR OPEN PARKING AS WELL AS STREET PARKING.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ORIENTATION DETECTION </a:t>
            </a: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FOR IMPROPER PARKING.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180520" y="0"/>
            <a:ext cx="323280" cy="69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TECHNOLOGY STACK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177720" y="1870920"/>
            <a:ext cx="7930080" cy="204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ANDROID APPLICATION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PHP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MYSQL 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IMAGE PROCESSING USING OPEN CV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795400" y="1945440"/>
            <a:ext cx="863640" cy="86364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3257640" y="3873600"/>
            <a:ext cx="2664000" cy="1656000"/>
          </a:xfrm>
          <a:prstGeom prst="trapezoid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3"/>
          <p:cNvSpPr/>
          <p:nvPr/>
        </p:nvSpPr>
        <p:spPr>
          <a:xfrm>
            <a:off x="3227400" y="2770560"/>
            <a:ext cx="360" cy="245844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Line 4"/>
          <p:cNvSpPr/>
          <p:nvPr/>
        </p:nvSpPr>
        <p:spPr>
          <a:xfrm>
            <a:off x="3550680" y="2562120"/>
            <a:ext cx="1969200" cy="129888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/>
          <p:cNvSpPr/>
          <p:nvPr/>
        </p:nvSpPr>
        <p:spPr>
          <a:xfrm>
            <a:off x="2708280" y="2192760"/>
            <a:ext cx="1684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Pi camera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3819240" y="4319640"/>
            <a:ext cx="1367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Parking slots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3551040" y="948600"/>
            <a:ext cx="1728000" cy="18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8"/>
          <p:cNvSpPr/>
          <p:nvPr/>
        </p:nvSpPr>
        <p:spPr>
          <a:xfrm>
            <a:off x="5369760" y="291600"/>
            <a:ext cx="1043640" cy="10796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9"/>
          <p:cNvSpPr/>
          <p:nvPr/>
        </p:nvSpPr>
        <p:spPr>
          <a:xfrm>
            <a:off x="5469480" y="718920"/>
            <a:ext cx="86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0"/>
          <p:cNvSpPr/>
          <p:nvPr/>
        </p:nvSpPr>
        <p:spPr>
          <a:xfrm>
            <a:off x="6599880" y="856080"/>
            <a:ext cx="1439640" cy="18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1"/>
          <p:cNvSpPr/>
          <p:nvPr/>
        </p:nvSpPr>
        <p:spPr>
          <a:xfrm>
            <a:off x="9103680" y="1777320"/>
            <a:ext cx="12956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User is informed about available slots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4007880" y="1269360"/>
            <a:ext cx="1795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Pi camera monitors slot data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795400" y="914400"/>
            <a:ext cx="1212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Image processing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8587440" y="377280"/>
            <a:ext cx="676800" cy="867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5"/>
          <p:cNvSpPr/>
          <p:nvPr/>
        </p:nvSpPr>
        <p:spPr>
          <a:xfrm>
            <a:off x="8596440" y="508320"/>
            <a:ext cx="863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Mobile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16"/>
          <p:cNvSpPr/>
          <p:nvPr/>
        </p:nvSpPr>
        <p:spPr>
          <a:xfrm>
            <a:off x="8925840" y="1269360"/>
            <a:ext cx="122040" cy="2303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7"/>
          <p:cNvSpPr/>
          <p:nvPr/>
        </p:nvSpPr>
        <p:spPr>
          <a:xfrm>
            <a:off x="8271000" y="3778200"/>
            <a:ext cx="791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User books a slot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Line 18"/>
          <p:cNvSpPr/>
          <p:nvPr/>
        </p:nvSpPr>
        <p:spPr>
          <a:xfrm flipH="1">
            <a:off x="4007520" y="3861000"/>
            <a:ext cx="216000" cy="1656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19"/>
          <p:cNvSpPr/>
          <p:nvPr/>
        </p:nvSpPr>
        <p:spPr>
          <a:xfrm>
            <a:off x="4905360" y="3861000"/>
            <a:ext cx="360" cy="165600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20"/>
          <p:cNvSpPr/>
          <p:nvPr/>
        </p:nvSpPr>
        <p:spPr>
          <a:xfrm>
            <a:off x="3401280" y="4869000"/>
            <a:ext cx="22626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Line 21"/>
          <p:cNvSpPr/>
          <p:nvPr/>
        </p:nvSpPr>
        <p:spPr>
          <a:xfrm>
            <a:off x="3550680" y="4221000"/>
            <a:ext cx="196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48" descr=""/>
          <p:cNvPicPr/>
          <p:nvPr/>
        </p:nvPicPr>
        <p:blipFill>
          <a:blip r:embed="rId1"/>
          <a:stretch/>
        </p:blipFill>
        <p:spPr>
          <a:xfrm>
            <a:off x="3417840" y="5040720"/>
            <a:ext cx="582840" cy="338760"/>
          </a:xfrm>
          <a:prstGeom prst="rect">
            <a:avLst/>
          </a:prstGeom>
          <a:ln>
            <a:noFill/>
          </a:ln>
        </p:spPr>
      </p:pic>
      <p:pic>
        <p:nvPicPr>
          <p:cNvPr id="116" name="Picture 49" descr=""/>
          <p:cNvPicPr/>
          <p:nvPr/>
        </p:nvPicPr>
        <p:blipFill>
          <a:blip r:embed="rId2"/>
          <a:stretch/>
        </p:blipFill>
        <p:spPr>
          <a:xfrm>
            <a:off x="4322160" y="3925800"/>
            <a:ext cx="501840" cy="291600"/>
          </a:xfrm>
          <a:prstGeom prst="rect">
            <a:avLst/>
          </a:prstGeom>
          <a:ln>
            <a:noFill/>
          </a:ln>
        </p:spPr>
      </p:pic>
      <p:pic>
        <p:nvPicPr>
          <p:cNvPr id="117" name="Picture 50" descr=""/>
          <p:cNvPicPr/>
          <p:nvPr/>
        </p:nvPicPr>
        <p:blipFill>
          <a:blip r:embed="rId3"/>
          <a:stretch/>
        </p:blipFill>
        <p:spPr>
          <a:xfrm>
            <a:off x="4241160" y="5059440"/>
            <a:ext cx="582840" cy="338760"/>
          </a:xfrm>
          <a:prstGeom prst="rect">
            <a:avLst/>
          </a:prstGeom>
          <a:ln>
            <a:noFill/>
          </a:ln>
        </p:spPr>
      </p:pic>
      <p:pic>
        <p:nvPicPr>
          <p:cNvPr id="118" name="Picture 51" descr=""/>
          <p:cNvPicPr/>
          <p:nvPr/>
        </p:nvPicPr>
        <p:blipFill>
          <a:blip r:embed="rId4"/>
          <a:stretch/>
        </p:blipFill>
        <p:spPr>
          <a:xfrm>
            <a:off x="5080680" y="5006520"/>
            <a:ext cx="582840" cy="338760"/>
          </a:xfrm>
          <a:prstGeom prst="rect">
            <a:avLst/>
          </a:prstGeom>
          <a:ln>
            <a:noFill/>
          </a:ln>
        </p:spPr>
      </p:pic>
      <p:sp>
        <p:nvSpPr>
          <p:cNvPr id="119" name="CustomShape 22"/>
          <p:cNvSpPr/>
          <p:nvPr/>
        </p:nvSpPr>
        <p:spPr>
          <a:xfrm>
            <a:off x="5663880" y="3925800"/>
            <a:ext cx="2474280" cy="22104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3"/>
          <p:cNvSpPr/>
          <p:nvPr/>
        </p:nvSpPr>
        <p:spPr>
          <a:xfrm>
            <a:off x="6253200" y="4207680"/>
            <a:ext cx="1295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User parks his car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56" descr=""/>
          <p:cNvPicPr/>
          <p:nvPr/>
        </p:nvPicPr>
        <p:blipFill>
          <a:blip r:embed="rId5"/>
          <a:stretch/>
        </p:blipFill>
        <p:spPr>
          <a:xfrm>
            <a:off x="7437600" y="4854240"/>
            <a:ext cx="1141200" cy="675360"/>
          </a:xfrm>
          <a:prstGeom prst="rect">
            <a:avLst/>
          </a:prstGeom>
          <a:ln>
            <a:noFill/>
          </a:ln>
        </p:spPr>
      </p:pic>
      <p:sp>
        <p:nvSpPr>
          <p:cNvPr id="122" name="CustomShape 24"/>
          <p:cNvSpPr/>
          <p:nvPr/>
        </p:nvSpPr>
        <p:spPr>
          <a:xfrm>
            <a:off x="3819240" y="3925800"/>
            <a:ext cx="18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5"/>
          <p:cNvSpPr/>
          <p:nvPr/>
        </p:nvSpPr>
        <p:spPr>
          <a:xfrm>
            <a:off x="4415040" y="3925800"/>
            <a:ext cx="17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6"/>
          <p:cNvSpPr/>
          <p:nvPr/>
        </p:nvSpPr>
        <p:spPr>
          <a:xfrm>
            <a:off x="5080680" y="3925800"/>
            <a:ext cx="28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7"/>
          <p:cNvSpPr/>
          <p:nvPr/>
        </p:nvSpPr>
        <p:spPr>
          <a:xfrm>
            <a:off x="3659400" y="4530960"/>
            <a:ext cx="159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4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8"/>
          <p:cNvSpPr/>
          <p:nvPr/>
        </p:nvSpPr>
        <p:spPr>
          <a:xfrm>
            <a:off x="4322160" y="4600080"/>
            <a:ext cx="21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9"/>
          <p:cNvSpPr/>
          <p:nvPr/>
        </p:nvSpPr>
        <p:spPr>
          <a:xfrm>
            <a:off x="5187240" y="4600080"/>
            <a:ext cx="184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0"/>
          <p:cNvSpPr/>
          <p:nvPr/>
        </p:nvSpPr>
        <p:spPr>
          <a:xfrm>
            <a:off x="3551040" y="5059440"/>
            <a:ext cx="18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7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1"/>
          <p:cNvSpPr/>
          <p:nvPr/>
        </p:nvSpPr>
        <p:spPr>
          <a:xfrm>
            <a:off x="4393440" y="5006520"/>
            <a:ext cx="19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8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2"/>
          <p:cNvSpPr/>
          <p:nvPr/>
        </p:nvSpPr>
        <p:spPr>
          <a:xfrm>
            <a:off x="5225040" y="4969440"/>
            <a:ext cx="294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9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3"/>
          <p:cNvSpPr/>
          <p:nvPr/>
        </p:nvSpPr>
        <p:spPr>
          <a:xfrm>
            <a:off x="3184920" y="5877360"/>
            <a:ext cx="5236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3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System working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135520" y="77760"/>
            <a:ext cx="7488360" cy="82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Features offered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151000" y="1155960"/>
            <a:ext cx="40320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2151000" y="908640"/>
            <a:ext cx="8064360" cy="49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 </a:t>
            </a:r>
            <a:r>
              <a:rPr b="1" i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Google map API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will be used to mark the parking areas. Based on the GPS coordinate, the user can select a most appropriate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available parking slot to park his vehicle . Also navigation will be provided to the app user to find the spot 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 . The app uses the server time to calculate the parking duration and billing is done accordingly 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 . The</a:t>
            </a:r>
            <a:r>
              <a:rPr b="0" i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b="1" i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Night vision cameras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are used to detect the correct orientation and ensures overall elegant parking 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4 . This system provides additional security as , the </a:t>
            </a:r>
            <a:r>
              <a:rPr b="1" i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Parking ID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generated by the app could be used by user for real time monitoring.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 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Also the id would help to recognise the parked vehicle easily among the numerous other cars 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 . Complete internal programming logic is performed on server . This reduces the chance of reluctance error in timing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" descr=""/>
          <p:cNvPicPr/>
          <p:nvPr/>
        </p:nvPicPr>
        <p:blipFill>
          <a:blip r:embed="rId1"/>
          <a:srcRect l="31782" t="13898" r="32132" b="13935"/>
          <a:stretch/>
        </p:blipFill>
        <p:spPr>
          <a:xfrm>
            <a:off x="1043280" y="872640"/>
            <a:ext cx="2124720" cy="4249800"/>
          </a:xfrm>
          <a:prstGeom prst="rect">
            <a:avLst/>
          </a:prstGeom>
          <a:ln>
            <a:noFill/>
          </a:ln>
        </p:spPr>
      </p:pic>
      <p:pic>
        <p:nvPicPr>
          <p:cNvPr id="136" name="Picture 2" descr=""/>
          <p:cNvPicPr/>
          <p:nvPr/>
        </p:nvPicPr>
        <p:blipFill>
          <a:blip r:embed="rId2"/>
          <a:srcRect l="31782" t="13898" r="32132" b="13935"/>
          <a:stretch/>
        </p:blipFill>
        <p:spPr>
          <a:xfrm>
            <a:off x="8677080" y="872640"/>
            <a:ext cx="2124720" cy="4249800"/>
          </a:xfrm>
          <a:prstGeom prst="rect">
            <a:avLst/>
          </a:prstGeom>
          <a:ln>
            <a:noFill/>
          </a:ln>
        </p:spPr>
      </p:pic>
      <p:pic>
        <p:nvPicPr>
          <p:cNvPr id="137" name="Picture 5" descr=""/>
          <p:cNvPicPr/>
          <p:nvPr/>
        </p:nvPicPr>
        <p:blipFill>
          <a:blip r:embed="rId3"/>
          <a:stretch/>
        </p:blipFill>
        <p:spPr>
          <a:xfrm>
            <a:off x="1220400" y="1352160"/>
            <a:ext cx="1770480" cy="3232080"/>
          </a:xfrm>
          <a:prstGeom prst="rect">
            <a:avLst/>
          </a:prstGeom>
          <a:ln>
            <a:noFill/>
          </a:ln>
        </p:spPr>
      </p:pic>
      <p:pic>
        <p:nvPicPr>
          <p:cNvPr id="138" name="Picture 8" descr=""/>
          <p:cNvPicPr/>
          <p:nvPr/>
        </p:nvPicPr>
        <p:blipFill>
          <a:blip r:embed="rId4"/>
          <a:stretch/>
        </p:blipFill>
        <p:spPr>
          <a:xfrm>
            <a:off x="8798400" y="1352160"/>
            <a:ext cx="1881720" cy="3345840"/>
          </a:xfrm>
          <a:prstGeom prst="rect">
            <a:avLst/>
          </a:prstGeom>
          <a:ln>
            <a:noFill/>
          </a:ln>
        </p:spPr>
      </p:pic>
      <p:pic>
        <p:nvPicPr>
          <p:cNvPr id="139" name="Picture 11" descr=""/>
          <p:cNvPicPr/>
          <p:nvPr/>
        </p:nvPicPr>
        <p:blipFill>
          <a:blip r:embed="rId5"/>
          <a:srcRect l="31782" t="13898" r="32132" b="13935"/>
          <a:stretch/>
        </p:blipFill>
        <p:spPr>
          <a:xfrm>
            <a:off x="4808160" y="872640"/>
            <a:ext cx="2124720" cy="4249800"/>
          </a:xfrm>
          <a:prstGeom prst="rect">
            <a:avLst/>
          </a:prstGeom>
          <a:ln>
            <a:noFill/>
          </a:ln>
        </p:spPr>
      </p:pic>
      <p:pic>
        <p:nvPicPr>
          <p:cNvPr id="140" name="Picture 12" descr=""/>
          <p:cNvPicPr/>
          <p:nvPr/>
        </p:nvPicPr>
        <p:blipFill>
          <a:blip r:embed="rId6"/>
          <a:stretch/>
        </p:blipFill>
        <p:spPr>
          <a:xfrm>
            <a:off x="5005080" y="1371240"/>
            <a:ext cx="1807200" cy="321336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447360" y="2627280"/>
            <a:ext cx="1132920" cy="68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7341120" y="2638800"/>
            <a:ext cx="1158840" cy="77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11088720" y="2690280"/>
            <a:ext cx="1012680" cy="669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3793680" y="100080"/>
            <a:ext cx="3267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ACTIVITY FLOW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" descr=""/>
          <p:cNvPicPr/>
          <p:nvPr/>
        </p:nvPicPr>
        <p:blipFill>
          <a:blip r:embed="rId1"/>
          <a:srcRect l="31782" t="13898" r="32132" b="13935"/>
          <a:stretch/>
        </p:blipFill>
        <p:spPr>
          <a:xfrm>
            <a:off x="7005960" y="1117080"/>
            <a:ext cx="2124720" cy="4249800"/>
          </a:xfrm>
          <a:prstGeom prst="rect">
            <a:avLst/>
          </a:prstGeom>
          <a:ln>
            <a:noFill/>
          </a:ln>
        </p:spPr>
      </p:pic>
      <p:pic>
        <p:nvPicPr>
          <p:cNvPr id="146" name="Picture 7" descr=""/>
          <p:cNvPicPr/>
          <p:nvPr/>
        </p:nvPicPr>
        <p:blipFill>
          <a:blip r:embed="rId2"/>
          <a:stretch/>
        </p:blipFill>
        <p:spPr>
          <a:xfrm>
            <a:off x="7133040" y="1578600"/>
            <a:ext cx="1871280" cy="3326760"/>
          </a:xfrm>
          <a:prstGeom prst="rect">
            <a:avLst/>
          </a:prstGeom>
          <a:ln>
            <a:noFill/>
          </a:ln>
        </p:spPr>
      </p:pic>
      <p:pic>
        <p:nvPicPr>
          <p:cNvPr id="147" name="Picture 14" descr=""/>
          <p:cNvPicPr/>
          <p:nvPr/>
        </p:nvPicPr>
        <p:blipFill>
          <a:blip r:embed="rId3"/>
          <a:srcRect l="31782" t="13898" r="32132" b="13935"/>
          <a:stretch/>
        </p:blipFill>
        <p:spPr>
          <a:xfrm>
            <a:off x="2374200" y="1117080"/>
            <a:ext cx="2124720" cy="4249800"/>
          </a:xfrm>
          <a:prstGeom prst="rect">
            <a:avLst/>
          </a:prstGeom>
          <a:ln>
            <a:noFill/>
          </a:ln>
        </p:spPr>
      </p:pic>
      <p:pic>
        <p:nvPicPr>
          <p:cNvPr id="148" name="Picture 15" descr=""/>
          <p:cNvPicPr/>
          <p:nvPr/>
        </p:nvPicPr>
        <p:blipFill>
          <a:blip r:embed="rId4"/>
          <a:stretch/>
        </p:blipFill>
        <p:spPr>
          <a:xfrm>
            <a:off x="2499480" y="1572480"/>
            <a:ext cx="1874520" cy="3332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4997160" y="2962080"/>
            <a:ext cx="1210320" cy="72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"/>
          <p:cNvPicPr/>
          <p:nvPr/>
        </p:nvPicPr>
        <p:blipFill>
          <a:blip r:embed="rId1"/>
          <a:stretch/>
        </p:blipFill>
        <p:spPr>
          <a:xfrm>
            <a:off x="3557520" y="4128480"/>
            <a:ext cx="3180600" cy="238536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2"/>
          <a:stretch/>
        </p:blipFill>
        <p:spPr>
          <a:xfrm>
            <a:off x="7381440" y="4128480"/>
            <a:ext cx="3549960" cy="2364120"/>
          </a:xfrm>
          <a:prstGeom prst="rect">
            <a:avLst/>
          </a:prstGeom>
          <a:ln>
            <a:noFill/>
          </a:ln>
        </p:spPr>
      </p:pic>
      <p:pic>
        <p:nvPicPr>
          <p:cNvPr id="152" name="Picture 3" descr=""/>
          <p:cNvPicPr/>
          <p:nvPr/>
        </p:nvPicPr>
        <p:blipFill>
          <a:blip r:embed="rId3"/>
          <a:stretch/>
        </p:blipFill>
        <p:spPr>
          <a:xfrm>
            <a:off x="1077840" y="633600"/>
            <a:ext cx="4959000" cy="2787840"/>
          </a:xfrm>
          <a:prstGeom prst="rect">
            <a:avLst/>
          </a:prstGeom>
          <a:ln>
            <a:noFill/>
          </a:ln>
        </p:spPr>
      </p:pic>
      <p:pic>
        <p:nvPicPr>
          <p:cNvPr id="153" name="Picture 4" descr=""/>
          <p:cNvPicPr/>
          <p:nvPr/>
        </p:nvPicPr>
        <p:blipFill>
          <a:blip r:embed="rId4"/>
          <a:stretch/>
        </p:blipFill>
        <p:spPr>
          <a:xfrm>
            <a:off x="6478200" y="521640"/>
            <a:ext cx="5356800" cy="30117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805040" y="154440"/>
            <a:ext cx="4757760" cy="395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NUMBER PLATE IDENTIFICATION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352160" y="4546080"/>
            <a:ext cx="1429200" cy="912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DETECTION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</TotalTime>
  <Application>LibreOffice/5.1.2.2$Linux_X86_64 LibreOffice_project/10m0$Build-2</Application>
  <Words>357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2018-03-31T11:50:22Z</dcterms:created>
  <dc:creator>shubham</dc:creator>
  <dc:description/>
  <dc:language>en-IN</dc:language>
  <cp:lastModifiedBy/>
  <dcterms:modified xsi:type="dcterms:W3CDTF">2018-07-12T15:29:35Z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